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9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7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1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8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6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5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5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7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9A0E-04A7-4E52-AF47-FED07E99803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E6D7F-164E-4A56-90B4-9B9A634F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4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6292" y="1264024"/>
            <a:ext cx="4885765" cy="461234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Come join us at our annual Easter Sunrise Service. </a:t>
            </a:r>
          </a:p>
          <a:p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 - Easter Sunday Morning</a:t>
            </a:r>
          </a:p>
          <a:p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 - 6:30am.  </a:t>
            </a:r>
          </a:p>
          <a:p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-  At Wood lawn Cemetery </a:t>
            </a:r>
            <a:r>
              <a:rPr lang="en-US" sz="1800" b="1" dirty="0" smtClean="0">
                <a:solidFill>
                  <a:schemeClr val="accent2"/>
                </a:solidFill>
                <a:latin typeface="+mj-lt"/>
              </a:rPr>
              <a:t>(Across from Red Lobster on Wade Hampton.)  </a:t>
            </a:r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For more information please call (864)-918-4201 </a:t>
            </a:r>
            <a:endParaRPr lang="en-US" sz="3200" b="1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57" y="0"/>
            <a:ext cx="64129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5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1</cp:revision>
  <dcterms:created xsi:type="dcterms:W3CDTF">2018-03-21T20:21:26Z</dcterms:created>
  <dcterms:modified xsi:type="dcterms:W3CDTF">2018-03-21T20:23:31Z</dcterms:modified>
</cp:coreProperties>
</file>